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61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  <a:srgbClr val="A9A9A9"/>
    <a:srgbClr val="DDDDDD"/>
    <a:srgbClr val="0E729A"/>
    <a:srgbClr val="70BA44"/>
    <a:srgbClr val="8DCE19"/>
    <a:srgbClr val="337A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C53095-E7F6-47BF-AD6E-16551803F658}" v="6" dt="2021-07-23T18:51:28.246"/>
    <p1510:client id="{5A4BFBDF-18CD-4EA0-8152-13EAAAA999A9}" v="476" dt="2021-07-23T18:47:18.062"/>
    <p1510:client id="{8AAE687C-E253-466B-BEC2-E9879C5EA382}" v="36" dt="2021-07-23T18:33:12.926"/>
    <p1510:client id="{91590255-8721-43D3-801A-991E164C939D}" v="432" dt="2021-07-23T18:47:44.704"/>
    <p1510:client id="{C3C1B20C-F2A0-41BE-956C-A66B8797CBEA}" v="1448" dt="2021-07-23T18:47:35.573"/>
    <p1510:client id="{D862E479-2352-47E3-8C43-943D3A640159}" v="1" dt="2021-07-23T17:05:07.0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772" autoAdjust="0"/>
  </p:normalViewPr>
  <p:slideViewPr>
    <p:cSldViewPr snapToGrid="0">
      <p:cViewPr>
        <p:scale>
          <a:sx n="90" d="100"/>
          <a:sy n="90" d="100"/>
        </p:scale>
        <p:origin x="1356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ltas, Sophia" userId="78412107-4173-48a7-a3d0-b76f60e09953" providerId="ADAL" clId="{C3C1B20C-F2A0-41BE-956C-A66B8797CBEA}"/>
    <pc:docChg chg="undo custSel addSld modSld sldOrd">
      <pc:chgData name="Chaltas, Sophia" userId="78412107-4173-48a7-a3d0-b76f60e09953" providerId="ADAL" clId="{C3C1B20C-F2A0-41BE-956C-A66B8797CBEA}" dt="2021-07-23T18:47:35.573" v="1442" actId="20577"/>
      <pc:docMkLst>
        <pc:docMk/>
      </pc:docMkLst>
      <pc:sldChg chg="addSp delSp modSp mod setBg">
        <pc:chgData name="Chaltas, Sophia" userId="78412107-4173-48a7-a3d0-b76f60e09953" providerId="ADAL" clId="{C3C1B20C-F2A0-41BE-956C-A66B8797CBEA}" dt="2021-07-23T18:43:27.288" v="1340" actId="1076"/>
        <pc:sldMkLst>
          <pc:docMk/>
          <pc:sldMk cId="1154387755" sldId="256"/>
        </pc:sldMkLst>
        <pc:spChg chg="mod">
          <ac:chgData name="Chaltas, Sophia" userId="78412107-4173-48a7-a3d0-b76f60e09953" providerId="ADAL" clId="{C3C1B20C-F2A0-41BE-956C-A66B8797CBEA}" dt="2021-07-23T17:09:08.292" v="26" actId="20577"/>
          <ac:spMkLst>
            <pc:docMk/>
            <pc:sldMk cId="1154387755" sldId="256"/>
            <ac:spMk id="2" creationId="{A604D7B2-82AB-438E-8735-F6168AE817D8}"/>
          </ac:spMkLst>
        </pc:spChg>
        <pc:spChg chg="mod">
          <ac:chgData name="Chaltas, Sophia" userId="78412107-4173-48a7-a3d0-b76f60e09953" providerId="ADAL" clId="{C3C1B20C-F2A0-41BE-956C-A66B8797CBEA}" dt="2021-07-23T17:18:56.266" v="170" actId="1076"/>
          <ac:spMkLst>
            <pc:docMk/>
            <pc:sldMk cId="1154387755" sldId="256"/>
            <ac:spMk id="3" creationId="{4DFFDC2D-5D75-4961-AB08-825C73E34F52}"/>
          </ac:spMkLst>
        </pc:spChg>
        <pc:spChg chg="mod">
          <ac:chgData name="Chaltas, Sophia" userId="78412107-4173-48a7-a3d0-b76f60e09953" providerId="ADAL" clId="{C3C1B20C-F2A0-41BE-956C-A66B8797CBEA}" dt="2021-07-23T18:41:08.776" v="1314" actId="207"/>
          <ac:spMkLst>
            <pc:docMk/>
            <pc:sldMk cId="1154387755" sldId="256"/>
            <ac:spMk id="5" creationId="{A92999B8-1128-4157-AA52-31E0CAA6B945}"/>
          </ac:spMkLst>
        </pc:spChg>
        <pc:picChg chg="mod">
          <ac:chgData name="Chaltas, Sophia" userId="78412107-4173-48a7-a3d0-b76f60e09953" providerId="ADAL" clId="{C3C1B20C-F2A0-41BE-956C-A66B8797CBEA}" dt="2021-07-23T18:43:27.288" v="1340" actId="1076"/>
          <ac:picMkLst>
            <pc:docMk/>
            <pc:sldMk cId="1154387755" sldId="256"/>
            <ac:picMk id="4" creationId="{0DC33BBE-D31D-4169-9ABB-5445A1BAF46D}"/>
          </ac:picMkLst>
        </pc:picChg>
        <pc:picChg chg="add del mod">
          <ac:chgData name="Chaltas, Sophia" userId="78412107-4173-48a7-a3d0-b76f60e09953" providerId="ADAL" clId="{C3C1B20C-F2A0-41BE-956C-A66B8797CBEA}" dt="2021-07-23T17:24:16.079" v="282" actId="478"/>
          <ac:picMkLst>
            <pc:docMk/>
            <pc:sldMk cId="1154387755" sldId="256"/>
            <ac:picMk id="5" creationId="{BC3F60DF-CA52-4549-8AAC-AB6E51788581}"/>
          </ac:picMkLst>
        </pc:picChg>
        <pc:picChg chg="add del mod">
          <ac:chgData name="Chaltas, Sophia" userId="78412107-4173-48a7-a3d0-b76f60e09953" providerId="ADAL" clId="{C3C1B20C-F2A0-41BE-956C-A66B8797CBEA}" dt="2021-07-23T17:24:37.748" v="289" actId="21"/>
          <ac:picMkLst>
            <pc:docMk/>
            <pc:sldMk cId="1154387755" sldId="256"/>
            <ac:picMk id="7" creationId="{65F934F0-0B2E-4EB3-81B5-F8E106E3A8FD}"/>
          </ac:picMkLst>
        </pc:picChg>
      </pc:sldChg>
      <pc:sldChg chg="addSp delSp modSp mod modNotesTx">
        <pc:chgData name="Chaltas, Sophia" userId="78412107-4173-48a7-a3d0-b76f60e09953" providerId="ADAL" clId="{C3C1B20C-F2A0-41BE-956C-A66B8797CBEA}" dt="2021-07-23T18:45:50.870" v="1418" actId="20577"/>
        <pc:sldMkLst>
          <pc:docMk/>
          <pc:sldMk cId="4176982077" sldId="257"/>
        </pc:sldMkLst>
        <pc:spChg chg="mod">
          <ac:chgData name="Chaltas, Sophia" userId="78412107-4173-48a7-a3d0-b76f60e09953" providerId="ADAL" clId="{C3C1B20C-F2A0-41BE-956C-A66B8797CBEA}" dt="2021-07-23T17:11:54.020" v="155" actId="20577"/>
          <ac:spMkLst>
            <pc:docMk/>
            <pc:sldMk cId="4176982077" sldId="257"/>
            <ac:spMk id="2" creationId="{96F5F5AF-259F-483B-96DE-9208FD0441D1}"/>
          </ac:spMkLst>
        </pc:spChg>
        <pc:spChg chg="mod">
          <ac:chgData name="Chaltas, Sophia" userId="78412107-4173-48a7-a3d0-b76f60e09953" providerId="ADAL" clId="{C3C1B20C-F2A0-41BE-956C-A66B8797CBEA}" dt="2021-07-23T18:23:52.685" v="945" actId="20577"/>
          <ac:spMkLst>
            <pc:docMk/>
            <pc:sldMk cId="4176982077" sldId="257"/>
            <ac:spMk id="3" creationId="{B23CCF6C-1A48-4210-A1C7-45B7EC070652}"/>
          </ac:spMkLst>
        </pc:spChg>
        <pc:picChg chg="add mod">
          <ac:chgData name="Chaltas, Sophia" userId="78412107-4173-48a7-a3d0-b76f60e09953" providerId="ADAL" clId="{C3C1B20C-F2A0-41BE-956C-A66B8797CBEA}" dt="2021-07-23T17:24:57.879" v="295" actId="1076"/>
          <ac:picMkLst>
            <pc:docMk/>
            <pc:sldMk cId="4176982077" sldId="257"/>
            <ac:picMk id="4" creationId="{5D3BF126-4EF4-4A06-9302-1B829622259D}"/>
          </ac:picMkLst>
        </pc:picChg>
        <pc:picChg chg="add del mod">
          <ac:chgData name="Chaltas, Sophia" userId="78412107-4173-48a7-a3d0-b76f60e09953" providerId="ADAL" clId="{C3C1B20C-F2A0-41BE-956C-A66B8797CBEA}" dt="2021-07-23T18:41:36.488" v="1319" actId="478"/>
          <ac:picMkLst>
            <pc:docMk/>
            <pc:sldMk cId="4176982077" sldId="257"/>
            <ac:picMk id="6" creationId="{B030013C-3385-4919-A597-4B1E41BBA53F}"/>
          </ac:picMkLst>
        </pc:picChg>
        <pc:picChg chg="add mod">
          <ac:chgData name="Chaltas, Sophia" userId="78412107-4173-48a7-a3d0-b76f60e09953" providerId="ADAL" clId="{C3C1B20C-F2A0-41BE-956C-A66B8797CBEA}" dt="2021-07-23T18:42:29.343" v="1329" actId="1076"/>
          <ac:picMkLst>
            <pc:docMk/>
            <pc:sldMk cId="4176982077" sldId="257"/>
            <ac:picMk id="8" creationId="{046D43D3-ACFC-4054-89B8-467CDF3C6FEB}"/>
          </ac:picMkLst>
        </pc:picChg>
      </pc:sldChg>
      <pc:sldChg chg="addSp delSp modSp add mod setBg modNotesTx">
        <pc:chgData name="Chaltas, Sophia" userId="78412107-4173-48a7-a3d0-b76f60e09953" providerId="ADAL" clId="{C3C1B20C-F2A0-41BE-956C-A66B8797CBEA}" dt="2021-07-23T18:47:28.998" v="1437" actId="20577"/>
        <pc:sldMkLst>
          <pc:docMk/>
          <pc:sldMk cId="268126800" sldId="258"/>
        </pc:sldMkLst>
        <pc:spChg chg="mod">
          <ac:chgData name="Chaltas, Sophia" userId="78412107-4173-48a7-a3d0-b76f60e09953" providerId="ADAL" clId="{C3C1B20C-F2A0-41BE-956C-A66B8797CBEA}" dt="2021-07-23T18:20:05.415" v="580" actId="207"/>
          <ac:spMkLst>
            <pc:docMk/>
            <pc:sldMk cId="268126800" sldId="258"/>
            <ac:spMk id="2" creationId="{96F5F5AF-259F-483B-96DE-9208FD0441D1}"/>
          </ac:spMkLst>
        </pc:spChg>
        <pc:spChg chg="mod">
          <ac:chgData name="Chaltas, Sophia" userId="78412107-4173-48a7-a3d0-b76f60e09953" providerId="ADAL" clId="{C3C1B20C-F2A0-41BE-956C-A66B8797CBEA}" dt="2021-07-23T18:25:36.942" v="1043" actId="20577"/>
          <ac:spMkLst>
            <pc:docMk/>
            <pc:sldMk cId="268126800" sldId="258"/>
            <ac:spMk id="3" creationId="{B23CCF6C-1A48-4210-A1C7-45B7EC070652}"/>
          </ac:spMkLst>
        </pc:spChg>
        <pc:spChg chg="add del">
          <ac:chgData name="Chaltas, Sophia" userId="78412107-4173-48a7-a3d0-b76f60e09953" providerId="ADAL" clId="{C3C1B20C-F2A0-41BE-956C-A66B8797CBEA}" dt="2021-07-23T17:22:14.661" v="173" actId="22"/>
          <ac:spMkLst>
            <pc:docMk/>
            <pc:sldMk cId="268126800" sldId="258"/>
            <ac:spMk id="5" creationId="{3F573BD6-FEE9-4357-AB9B-B95F4C816C79}"/>
          </ac:spMkLst>
        </pc:spChg>
        <pc:picChg chg="add mod">
          <ac:chgData name="Chaltas, Sophia" userId="78412107-4173-48a7-a3d0-b76f60e09953" providerId="ADAL" clId="{C3C1B20C-F2A0-41BE-956C-A66B8797CBEA}" dt="2021-07-23T18:42:32.173" v="1330"/>
          <ac:picMkLst>
            <pc:docMk/>
            <pc:sldMk cId="268126800" sldId="258"/>
            <ac:picMk id="5" creationId="{DC3A03A2-17D3-48EC-AC33-7B4FAE404289}"/>
          </ac:picMkLst>
        </pc:picChg>
      </pc:sldChg>
      <pc:sldChg chg="addSp delSp modSp new mod modNotesTx">
        <pc:chgData name="Chaltas, Sophia" userId="78412107-4173-48a7-a3d0-b76f60e09953" providerId="ADAL" clId="{C3C1B20C-F2A0-41BE-956C-A66B8797CBEA}" dt="2021-07-23T18:47:35.573" v="1442" actId="20577"/>
        <pc:sldMkLst>
          <pc:docMk/>
          <pc:sldMk cId="1808899401" sldId="259"/>
        </pc:sldMkLst>
        <pc:spChg chg="mod">
          <ac:chgData name="Chaltas, Sophia" userId="78412107-4173-48a7-a3d0-b76f60e09953" providerId="ADAL" clId="{C3C1B20C-F2A0-41BE-956C-A66B8797CBEA}" dt="2021-07-23T17:12:54.539" v="168" actId="403"/>
          <ac:spMkLst>
            <pc:docMk/>
            <pc:sldMk cId="1808899401" sldId="259"/>
            <ac:spMk id="2" creationId="{C219845B-AA94-4E3E-B0E5-7F8F00961EA0}"/>
          </ac:spMkLst>
        </pc:spChg>
        <pc:spChg chg="del">
          <ac:chgData name="Chaltas, Sophia" userId="78412107-4173-48a7-a3d0-b76f60e09953" providerId="ADAL" clId="{C3C1B20C-F2A0-41BE-956C-A66B8797CBEA}" dt="2021-07-23T17:12:43.167" v="164" actId="478"/>
          <ac:spMkLst>
            <pc:docMk/>
            <pc:sldMk cId="1808899401" sldId="259"/>
            <ac:spMk id="3" creationId="{9EA10662-1FDB-4BF3-BDCD-2042920A5300}"/>
          </ac:spMkLst>
        </pc:spChg>
        <pc:spChg chg="mod">
          <ac:chgData name="Chaltas, Sophia" userId="78412107-4173-48a7-a3d0-b76f60e09953" providerId="ADAL" clId="{C3C1B20C-F2A0-41BE-956C-A66B8797CBEA}" dt="2021-07-23T18:41:15.840" v="1315" actId="207"/>
          <ac:spMkLst>
            <pc:docMk/>
            <pc:sldMk cId="1808899401" sldId="259"/>
            <ac:spMk id="3" creationId="{DE4B4C11-BA83-4C2B-B921-5D021E4CA0A0}"/>
          </ac:spMkLst>
        </pc:spChg>
        <pc:picChg chg="add mod">
          <ac:chgData name="Chaltas, Sophia" userId="78412107-4173-48a7-a3d0-b76f60e09953" providerId="ADAL" clId="{C3C1B20C-F2A0-41BE-956C-A66B8797CBEA}" dt="2021-07-23T18:42:59.664" v="1338" actId="1076"/>
          <ac:picMkLst>
            <pc:docMk/>
            <pc:sldMk cId="1808899401" sldId="259"/>
            <ac:picMk id="4" creationId="{E5BE1352-D5F0-412B-9010-4C5B2853DF56}"/>
          </ac:picMkLst>
        </pc:picChg>
      </pc:sldChg>
      <pc:sldChg chg="addSp modSp add mod ord modNotesTx">
        <pc:chgData name="Chaltas, Sophia" userId="78412107-4173-48a7-a3d0-b76f60e09953" providerId="ADAL" clId="{C3C1B20C-F2A0-41BE-956C-A66B8797CBEA}" dt="2021-07-23T18:46:08.918" v="1424" actId="20577"/>
        <pc:sldMkLst>
          <pc:docMk/>
          <pc:sldMk cId="239606066" sldId="260"/>
        </pc:sldMkLst>
        <pc:spChg chg="mod">
          <ac:chgData name="Chaltas, Sophia" userId="78412107-4173-48a7-a3d0-b76f60e09953" providerId="ADAL" clId="{C3C1B20C-F2A0-41BE-956C-A66B8797CBEA}" dt="2021-07-23T17:25:07.376" v="296" actId="20577"/>
          <ac:spMkLst>
            <pc:docMk/>
            <pc:sldMk cId="239606066" sldId="260"/>
            <ac:spMk id="2" creationId="{96F5F5AF-259F-483B-96DE-9208FD0441D1}"/>
          </ac:spMkLst>
        </pc:spChg>
        <pc:spChg chg="mod">
          <ac:chgData name="Chaltas, Sophia" userId="78412107-4173-48a7-a3d0-b76f60e09953" providerId="ADAL" clId="{C3C1B20C-F2A0-41BE-956C-A66B8797CBEA}" dt="2021-07-23T18:44:49.256" v="1413" actId="20577"/>
          <ac:spMkLst>
            <pc:docMk/>
            <pc:sldMk cId="239606066" sldId="260"/>
            <ac:spMk id="3" creationId="{B23CCF6C-1A48-4210-A1C7-45B7EC070652}"/>
          </ac:spMkLst>
        </pc:spChg>
        <pc:picChg chg="add mod">
          <ac:chgData name="Chaltas, Sophia" userId="78412107-4173-48a7-a3d0-b76f60e09953" providerId="ADAL" clId="{C3C1B20C-F2A0-41BE-956C-A66B8797CBEA}" dt="2021-07-23T18:42:36.981" v="1332"/>
          <ac:picMkLst>
            <pc:docMk/>
            <pc:sldMk cId="239606066" sldId="260"/>
            <ac:picMk id="5" creationId="{0D1667A1-A809-44B9-86D8-9BD97E189CD0}"/>
          </ac:picMkLst>
        </pc:picChg>
      </pc:sldChg>
      <pc:sldChg chg="addSp modSp add mod modNotesTx">
        <pc:chgData name="Chaltas, Sophia" userId="78412107-4173-48a7-a3d0-b76f60e09953" providerId="ADAL" clId="{C3C1B20C-F2A0-41BE-956C-A66B8797CBEA}" dt="2021-07-23T18:46:45.158" v="1433" actId="20577"/>
        <pc:sldMkLst>
          <pc:docMk/>
          <pc:sldMk cId="3453807164" sldId="261"/>
        </pc:sldMkLst>
        <pc:spChg chg="mod">
          <ac:chgData name="Chaltas, Sophia" userId="78412107-4173-48a7-a3d0-b76f60e09953" providerId="ADAL" clId="{C3C1B20C-F2A0-41BE-956C-A66B8797CBEA}" dt="2021-07-23T17:23:36.480" v="278" actId="20577"/>
          <ac:spMkLst>
            <pc:docMk/>
            <pc:sldMk cId="3453807164" sldId="261"/>
            <ac:spMk id="2" creationId="{96F5F5AF-259F-483B-96DE-9208FD0441D1}"/>
          </ac:spMkLst>
        </pc:spChg>
        <pc:spChg chg="mod">
          <ac:chgData name="Chaltas, Sophia" userId="78412107-4173-48a7-a3d0-b76f60e09953" providerId="ADAL" clId="{C3C1B20C-F2A0-41BE-956C-A66B8797CBEA}" dt="2021-07-23T18:46:17.558" v="1427" actId="20577"/>
          <ac:spMkLst>
            <pc:docMk/>
            <pc:sldMk cId="3453807164" sldId="261"/>
            <ac:spMk id="3" creationId="{B23CCF6C-1A48-4210-A1C7-45B7EC070652}"/>
          </ac:spMkLst>
        </pc:spChg>
        <pc:picChg chg="add mod">
          <ac:chgData name="Chaltas, Sophia" userId="78412107-4173-48a7-a3d0-b76f60e09953" providerId="ADAL" clId="{C3C1B20C-F2A0-41BE-956C-A66B8797CBEA}" dt="2021-07-23T18:42:35.071" v="1331"/>
          <ac:picMkLst>
            <pc:docMk/>
            <pc:sldMk cId="3453807164" sldId="261"/>
            <ac:picMk id="5" creationId="{39A93405-6D2A-45B5-BD66-75A525479170}"/>
          </ac:picMkLst>
        </pc:picChg>
      </pc:sldChg>
    </pc:docChg>
  </pc:docChgLst>
  <pc:docChgLst>
    <pc:chgData name="Young, Gianni" userId="S::101137@nelnet.net::bbe0254f-3137-4719-b99f-e44fd1446c88" providerId="AD" clId="Web-{8AAE687C-E253-466B-BEC2-E9879C5EA382}"/>
    <pc:docChg chg="modSld">
      <pc:chgData name="Young, Gianni" userId="S::101137@nelnet.net::bbe0254f-3137-4719-b99f-e44fd1446c88" providerId="AD" clId="Web-{8AAE687C-E253-466B-BEC2-E9879C5EA382}" dt="2021-07-23T18:33:10.723" v="12" actId="20577"/>
      <pc:docMkLst>
        <pc:docMk/>
      </pc:docMkLst>
      <pc:sldChg chg="addSp modSp">
        <pc:chgData name="Young, Gianni" userId="S::101137@nelnet.net::bbe0254f-3137-4719-b99f-e44fd1446c88" providerId="AD" clId="Web-{8AAE687C-E253-466B-BEC2-E9879C5EA382}" dt="2021-07-23T18:31:32.986" v="11" actId="1076"/>
        <pc:sldMkLst>
          <pc:docMk/>
          <pc:sldMk cId="1154387755" sldId="256"/>
        </pc:sldMkLst>
        <pc:spChg chg="mod">
          <ac:chgData name="Young, Gianni" userId="S::101137@nelnet.net::bbe0254f-3137-4719-b99f-e44fd1446c88" providerId="AD" clId="Web-{8AAE687C-E253-466B-BEC2-E9879C5EA382}" dt="2021-07-23T18:26:57.480" v="0" actId="20577"/>
          <ac:spMkLst>
            <pc:docMk/>
            <pc:sldMk cId="1154387755" sldId="256"/>
            <ac:spMk id="2" creationId="{A604D7B2-82AB-438E-8735-F6168AE817D8}"/>
          </ac:spMkLst>
        </pc:spChg>
        <pc:spChg chg="mod">
          <ac:chgData name="Young, Gianni" userId="S::101137@nelnet.net::bbe0254f-3137-4719-b99f-e44fd1446c88" providerId="AD" clId="Web-{8AAE687C-E253-466B-BEC2-E9879C5EA382}" dt="2021-07-23T18:27:06.027" v="1" actId="20577"/>
          <ac:spMkLst>
            <pc:docMk/>
            <pc:sldMk cId="1154387755" sldId="256"/>
            <ac:spMk id="3" creationId="{4DFFDC2D-5D75-4961-AB08-825C73E34F52}"/>
          </ac:spMkLst>
        </pc:spChg>
        <pc:picChg chg="add mod">
          <ac:chgData name="Young, Gianni" userId="S::101137@nelnet.net::bbe0254f-3137-4719-b99f-e44fd1446c88" providerId="AD" clId="Web-{8AAE687C-E253-466B-BEC2-E9879C5EA382}" dt="2021-07-23T18:31:32.986" v="11" actId="1076"/>
          <ac:picMkLst>
            <pc:docMk/>
            <pc:sldMk cId="1154387755" sldId="256"/>
            <ac:picMk id="4" creationId="{0DC33BBE-D31D-4169-9ABB-5445A1BAF46D}"/>
          </ac:picMkLst>
        </pc:picChg>
      </pc:sldChg>
      <pc:sldChg chg="modSp">
        <pc:chgData name="Young, Gianni" userId="S::101137@nelnet.net::bbe0254f-3137-4719-b99f-e44fd1446c88" providerId="AD" clId="Web-{8AAE687C-E253-466B-BEC2-E9879C5EA382}" dt="2021-07-23T18:27:25.434" v="3" actId="20577"/>
        <pc:sldMkLst>
          <pc:docMk/>
          <pc:sldMk cId="4176982077" sldId="257"/>
        </pc:sldMkLst>
        <pc:spChg chg="mod">
          <ac:chgData name="Young, Gianni" userId="S::101137@nelnet.net::bbe0254f-3137-4719-b99f-e44fd1446c88" providerId="AD" clId="Web-{8AAE687C-E253-466B-BEC2-E9879C5EA382}" dt="2021-07-23T18:27:18.887" v="2" actId="20577"/>
          <ac:spMkLst>
            <pc:docMk/>
            <pc:sldMk cId="4176982077" sldId="257"/>
            <ac:spMk id="2" creationId="{96F5F5AF-259F-483B-96DE-9208FD0441D1}"/>
          </ac:spMkLst>
        </pc:spChg>
        <pc:spChg chg="mod">
          <ac:chgData name="Young, Gianni" userId="S::101137@nelnet.net::bbe0254f-3137-4719-b99f-e44fd1446c88" providerId="AD" clId="Web-{8AAE687C-E253-466B-BEC2-E9879C5EA382}" dt="2021-07-23T18:27:25.434" v="3" actId="20577"/>
          <ac:spMkLst>
            <pc:docMk/>
            <pc:sldMk cId="4176982077" sldId="257"/>
            <ac:spMk id="3" creationId="{B23CCF6C-1A48-4210-A1C7-45B7EC070652}"/>
          </ac:spMkLst>
        </pc:spChg>
      </pc:sldChg>
      <pc:sldChg chg="modSp">
        <pc:chgData name="Young, Gianni" userId="S::101137@nelnet.net::bbe0254f-3137-4719-b99f-e44fd1446c88" providerId="AD" clId="Web-{8AAE687C-E253-466B-BEC2-E9879C5EA382}" dt="2021-07-23T18:27:39.106" v="5" actId="20577"/>
        <pc:sldMkLst>
          <pc:docMk/>
          <pc:sldMk cId="268126800" sldId="258"/>
        </pc:sldMkLst>
        <pc:spChg chg="mod">
          <ac:chgData name="Young, Gianni" userId="S::101137@nelnet.net::bbe0254f-3137-4719-b99f-e44fd1446c88" providerId="AD" clId="Web-{8AAE687C-E253-466B-BEC2-E9879C5EA382}" dt="2021-07-23T18:27:33.278" v="4" actId="20577"/>
          <ac:spMkLst>
            <pc:docMk/>
            <pc:sldMk cId="268126800" sldId="258"/>
            <ac:spMk id="2" creationId="{96F5F5AF-259F-483B-96DE-9208FD0441D1}"/>
          </ac:spMkLst>
        </pc:spChg>
        <pc:spChg chg="mod">
          <ac:chgData name="Young, Gianni" userId="S::101137@nelnet.net::bbe0254f-3137-4719-b99f-e44fd1446c88" providerId="AD" clId="Web-{8AAE687C-E253-466B-BEC2-E9879C5EA382}" dt="2021-07-23T18:27:39.106" v="5" actId="20577"/>
          <ac:spMkLst>
            <pc:docMk/>
            <pc:sldMk cId="268126800" sldId="258"/>
            <ac:spMk id="3" creationId="{B23CCF6C-1A48-4210-A1C7-45B7EC070652}"/>
          </ac:spMkLst>
        </pc:spChg>
      </pc:sldChg>
      <pc:sldChg chg="modSp">
        <pc:chgData name="Young, Gianni" userId="S::101137@nelnet.net::bbe0254f-3137-4719-b99f-e44fd1446c88" providerId="AD" clId="Web-{8AAE687C-E253-466B-BEC2-E9879C5EA382}" dt="2021-07-23T18:28:38.045" v="7" actId="20577"/>
        <pc:sldMkLst>
          <pc:docMk/>
          <pc:sldMk cId="1808899401" sldId="259"/>
        </pc:sldMkLst>
        <pc:spChg chg="mod">
          <ac:chgData name="Young, Gianni" userId="S::101137@nelnet.net::bbe0254f-3137-4719-b99f-e44fd1446c88" providerId="AD" clId="Web-{8AAE687C-E253-466B-BEC2-E9879C5EA382}" dt="2021-07-23T18:28:38.045" v="7" actId="20577"/>
          <ac:spMkLst>
            <pc:docMk/>
            <pc:sldMk cId="1808899401" sldId="259"/>
            <ac:spMk id="2" creationId="{C219845B-AA94-4E3E-B0E5-7F8F00961EA0}"/>
          </ac:spMkLst>
        </pc:spChg>
      </pc:sldChg>
      <pc:sldChg chg="modSp">
        <pc:chgData name="Young, Gianni" userId="S::101137@nelnet.net::bbe0254f-3137-4719-b99f-e44fd1446c88" providerId="AD" clId="Web-{8AAE687C-E253-466B-BEC2-E9879C5EA382}" dt="2021-07-23T18:33:10.723" v="12" actId="20577"/>
        <pc:sldMkLst>
          <pc:docMk/>
          <pc:sldMk cId="239606066" sldId="260"/>
        </pc:sldMkLst>
        <pc:spChg chg="mod">
          <ac:chgData name="Young, Gianni" userId="S::101137@nelnet.net::bbe0254f-3137-4719-b99f-e44fd1446c88" providerId="AD" clId="Web-{8AAE687C-E253-466B-BEC2-E9879C5EA382}" dt="2021-07-23T18:28:45.295" v="8" actId="20577"/>
          <ac:spMkLst>
            <pc:docMk/>
            <pc:sldMk cId="239606066" sldId="260"/>
            <ac:spMk id="2" creationId="{96F5F5AF-259F-483B-96DE-9208FD0441D1}"/>
          </ac:spMkLst>
        </pc:spChg>
        <pc:spChg chg="mod">
          <ac:chgData name="Young, Gianni" userId="S::101137@nelnet.net::bbe0254f-3137-4719-b99f-e44fd1446c88" providerId="AD" clId="Web-{8AAE687C-E253-466B-BEC2-E9879C5EA382}" dt="2021-07-23T18:33:10.723" v="12" actId="20577"/>
          <ac:spMkLst>
            <pc:docMk/>
            <pc:sldMk cId="239606066" sldId="260"/>
            <ac:spMk id="3" creationId="{B23CCF6C-1A48-4210-A1C7-45B7EC070652}"/>
          </ac:spMkLst>
        </pc:spChg>
      </pc:sldChg>
      <pc:sldChg chg="modSp">
        <pc:chgData name="Young, Gianni" userId="S::101137@nelnet.net::bbe0254f-3137-4719-b99f-e44fd1446c88" providerId="AD" clId="Web-{8AAE687C-E253-466B-BEC2-E9879C5EA382}" dt="2021-07-23T18:28:56.248" v="9" actId="20577"/>
        <pc:sldMkLst>
          <pc:docMk/>
          <pc:sldMk cId="3453807164" sldId="261"/>
        </pc:sldMkLst>
        <pc:spChg chg="mod">
          <ac:chgData name="Young, Gianni" userId="S::101137@nelnet.net::bbe0254f-3137-4719-b99f-e44fd1446c88" providerId="AD" clId="Web-{8AAE687C-E253-466B-BEC2-E9879C5EA382}" dt="2021-07-23T18:27:46.294" v="6" actId="20577"/>
          <ac:spMkLst>
            <pc:docMk/>
            <pc:sldMk cId="3453807164" sldId="261"/>
            <ac:spMk id="2" creationId="{96F5F5AF-259F-483B-96DE-9208FD0441D1}"/>
          </ac:spMkLst>
        </pc:spChg>
        <pc:spChg chg="mod">
          <ac:chgData name="Young, Gianni" userId="S::101137@nelnet.net::bbe0254f-3137-4719-b99f-e44fd1446c88" providerId="AD" clId="Web-{8AAE687C-E253-466B-BEC2-E9879C5EA382}" dt="2021-07-23T18:28:56.248" v="9" actId="20577"/>
          <ac:spMkLst>
            <pc:docMk/>
            <pc:sldMk cId="3453807164" sldId="261"/>
            <ac:spMk id="3" creationId="{B23CCF6C-1A48-4210-A1C7-45B7EC070652}"/>
          </ac:spMkLst>
        </pc:spChg>
      </pc:sldChg>
    </pc:docChg>
  </pc:docChgLst>
  <pc:docChgLst>
    <pc:chgData name="Braccia, Tommy" userId="S::44463@nelnet.net::55db9334-2c87-4a73-9302-63097d4b5314" providerId="AD" clId="Web-{5A4BFBDF-18CD-4EA0-8152-13EAAAA999A9}"/>
    <pc:docChg chg="modSld">
      <pc:chgData name="Braccia, Tommy" userId="S::44463@nelnet.net::55db9334-2c87-4a73-9302-63097d4b5314" providerId="AD" clId="Web-{5A4BFBDF-18CD-4EA0-8152-13EAAAA999A9}" dt="2021-07-23T18:47:18.047" v="244" actId="20577"/>
      <pc:docMkLst>
        <pc:docMk/>
      </pc:docMkLst>
      <pc:sldChg chg="modNotes">
        <pc:chgData name="Braccia, Tommy" userId="S::44463@nelnet.net::55db9334-2c87-4a73-9302-63097d4b5314" providerId="AD" clId="Web-{5A4BFBDF-18CD-4EA0-8152-13EAAAA999A9}" dt="2021-07-23T18:46:38.890" v="190"/>
        <pc:sldMkLst>
          <pc:docMk/>
          <pc:sldMk cId="1154387755" sldId="256"/>
        </pc:sldMkLst>
      </pc:sldChg>
      <pc:sldChg chg="modSp modNotes">
        <pc:chgData name="Braccia, Tommy" userId="S::44463@nelnet.net::55db9334-2c87-4a73-9302-63097d4b5314" providerId="AD" clId="Web-{5A4BFBDF-18CD-4EA0-8152-13EAAAA999A9}" dt="2021-07-23T18:47:18.047" v="244" actId="20577"/>
        <pc:sldMkLst>
          <pc:docMk/>
          <pc:sldMk cId="4176982077" sldId="257"/>
        </pc:sldMkLst>
        <pc:spChg chg="mod">
          <ac:chgData name="Braccia, Tommy" userId="S::44463@nelnet.net::55db9334-2c87-4a73-9302-63097d4b5314" providerId="AD" clId="Web-{5A4BFBDF-18CD-4EA0-8152-13EAAAA999A9}" dt="2021-07-23T18:47:18.047" v="244" actId="20577"/>
          <ac:spMkLst>
            <pc:docMk/>
            <pc:sldMk cId="4176982077" sldId="257"/>
            <ac:spMk id="3" creationId="{B23CCF6C-1A48-4210-A1C7-45B7EC070652}"/>
          </ac:spMkLst>
        </pc:spChg>
      </pc:sldChg>
      <pc:sldChg chg="modSp">
        <pc:chgData name="Braccia, Tommy" userId="S::44463@nelnet.net::55db9334-2c87-4a73-9302-63097d4b5314" providerId="AD" clId="Web-{5A4BFBDF-18CD-4EA0-8152-13EAAAA999A9}" dt="2021-07-23T18:26:12.931" v="186" actId="20577"/>
        <pc:sldMkLst>
          <pc:docMk/>
          <pc:sldMk cId="3453807164" sldId="261"/>
        </pc:sldMkLst>
        <pc:spChg chg="mod">
          <ac:chgData name="Braccia, Tommy" userId="S::44463@nelnet.net::55db9334-2c87-4a73-9302-63097d4b5314" providerId="AD" clId="Web-{5A4BFBDF-18CD-4EA0-8152-13EAAAA999A9}" dt="2021-07-23T18:26:12.931" v="186" actId="20577"/>
          <ac:spMkLst>
            <pc:docMk/>
            <pc:sldMk cId="3453807164" sldId="261"/>
            <ac:spMk id="3" creationId="{B23CCF6C-1A48-4210-A1C7-45B7EC070652}"/>
          </ac:spMkLst>
        </pc:spChg>
      </pc:sldChg>
    </pc:docChg>
  </pc:docChgLst>
  <pc:docChgLst>
    <pc:chgData name="Nguyen, Adron" userId="S::101212@nelnet.net::9fc19516-6eb0-4307-88ae-e4db664ea646" providerId="AD" clId="Web-{45C53095-E7F6-47BF-AD6E-16551803F658}"/>
    <pc:docChg chg="modSld">
      <pc:chgData name="Nguyen, Adron" userId="S::101212@nelnet.net::9fc19516-6eb0-4307-88ae-e4db664ea646" providerId="AD" clId="Web-{45C53095-E7F6-47BF-AD6E-16551803F658}" dt="2021-07-23T18:51:28.246" v="4" actId="1076"/>
      <pc:docMkLst>
        <pc:docMk/>
      </pc:docMkLst>
      <pc:sldChg chg="addSp modSp">
        <pc:chgData name="Nguyen, Adron" userId="S::101212@nelnet.net::9fc19516-6eb0-4307-88ae-e4db664ea646" providerId="AD" clId="Web-{45C53095-E7F6-47BF-AD6E-16551803F658}" dt="2021-07-23T18:51:28.246" v="4" actId="1076"/>
        <pc:sldMkLst>
          <pc:docMk/>
          <pc:sldMk cId="3453807164" sldId="261"/>
        </pc:sldMkLst>
        <pc:spChg chg="mod">
          <ac:chgData name="Nguyen, Adron" userId="S::101212@nelnet.net::9fc19516-6eb0-4307-88ae-e4db664ea646" providerId="AD" clId="Web-{45C53095-E7F6-47BF-AD6E-16551803F658}" dt="2021-07-23T18:50:33.902" v="0" actId="14100"/>
          <ac:spMkLst>
            <pc:docMk/>
            <pc:sldMk cId="3453807164" sldId="261"/>
            <ac:spMk id="3" creationId="{B23CCF6C-1A48-4210-A1C7-45B7EC070652}"/>
          </ac:spMkLst>
        </pc:spChg>
        <pc:picChg chg="add mod">
          <ac:chgData name="Nguyen, Adron" userId="S::101212@nelnet.net::9fc19516-6eb0-4307-88ae-e4db664ea646" providerId="AD" clId="Web-{45C53095-E7F6-47BF-AD6E-16551803F658}" dt="2021-07-23T18:51:28.246" v="4" actId="1076"/>
          <ac:picMkLst>
            <pc:docMk/>
            <pc:sldMk cId="3453807164" sldId="261"/>
            <ac:picMk id="6" creationId="{A9FE6E1C-FB1F-4479-87FE-3AB8F5450ECD}"/>
          </ac:picMkLst>
        </pc:picChg>
      </pc:sldChg>
    </pc:docChg>
  </pc:docChgLst>
  <pc:docChgLst>
    <pc:chgData name="Nguyen, Adron" userId="S::101212@nelnet.net::9fc19516-6eb0-4307-88ae-e4db664ea646" providerId="AD" clId="Web-{91590255-8721-43D3-801A-991E164C939D}"/>
    <pc:docChg chg="modSld">
      <pc:chgData name="Nguyen, Adron" userId="S::101212@nelnet.net::9fc19516-6eb0-4307-88ae-e4db664ea646" providerId="AD" clId="Web-{91590255-8721-43D3-801A-991E164C939D}" dt="2021-07-23T18:47:44.704" v="217" actId="14100"/>
      <pc:docMkLst>
        <pc:docMk/>
      </pc:docMkLst>
      <pc:sldChg chg="addSp modSp">
        <pc:chgData name="Nguyen, Adron" userId="S::101212@nelnet.net::9fc19516-6eb0-4307-88ae-e4db664ea646" providerId="AD" clId="Web-{91590255-8721-43D3-801A-991E164C939D}" dt="2021-07-23T18:47:44.704" v="217" actId="14100"/>
        <pc:sldMkLst>
          <pc:docMk/>
          <pc:sldMk cId="268126800" sldId="258"/>
        </pc:sldMkLst>
        <pc:spChg chg="mod">
          <ac:chgData name="Nguyen, Adron" userId="S::101212@nelnet.net::9fc19516-6eb0-4307-88ae-e4db664ea646" providerId="AD" clId="Web-{91590255-8721-43D3-801A-991E164C939D}" dt="2021-07-23T18:47:15.922" v="212" actId="14100"/>
          <ac:spMkLst>
            <pc:docMk/>
            <pc:sldMk cId="268126800" sldId="258"/>
            <ac:spMk id="3" creationId="{B23CCF6C-1A48-4210-A1C7-45B7EC070652}"/>
          </ac:spMkLst>
        </pc:spChg>
        <pc:picChg chg="add mod">
          <ac:chgData name="Nguyen, Adron" userId="S::101212@nelnet.net::9fc19516-6eb0-4307-88ae-e4db664ea646" providerId="AD" clId="Web-{91590255-8721-43D3-801A-991E164C939D}" dt="2021-07-23T18:47:44.704" v="217" actId="14100"/>
          <ac:picMkLst>
            <pc:docMk/>
            <pc:sldMk cId="268126800" sldId="258"/>
            <ac:picMk id="6" creationId="{C9103006-9A2E-4799-A678-D0A6BACDDE6D}"/>
          </ac:picMkLst>
        </pc:picChg>
      </pc:sldChg>
      <pc:sldChg chg="modSp">
        <pc:chgData name="Nguyen, Adron" userId="S::101212@nelnet.net::9fc19516-6eb0-4307-88ae-e4db664ea646" providerId="AD" clId="Web-{91590255-8721-43D3-801A-991E164C939D}" dt="2021-07-23T18:28:17.530" v="207" actId="20577"/>
        <pc:sldMkLst>
          <pc:docMk/>
          <pc:sldMk cId="239606066" sldId="260"/>
        </pc:sldMkLst>
        <pc:spChg chg="mod">
          <ac:chgData name="Nguyen, Adron" userId="S::101212@nelnet.net::9fc19516-6eb0-4307-88ae-e4db664ea646" providerId="AD" clId="Web-{91590255-8721-43D3-801A-991E164C939D}" dt="2021-07-23T18:28:17.530" v="207" actId="20577"/>
          <ac:spMkLst>
            <pc:docMk/>
            <pc:sldMk cId="239606066" sldId="260"/>
            <ac:spMk id="3" creationId="{B23CCF6C-1A48-4210-A1C7-45B7EC070652}"/>
          </ac:spMkLst>
        </pc:spChg>
      </pc:sldChg>
    </pc:docChg>
  </pc:docChgLst>
  <pc:docChgLst>
    <pc:chgData name="McCashland, Noah" userId="S::101105@nelnet.net::2d8f5fe1-50e3-4992-a720-1327d581bd08" providerId="AD" clId="Web-{D862E479-2352-47E3-8C43-943D3A640159}"/>
    <pc:docChg chg="addSld">
      <pc:chgData name="McCashland, Noah" userId="S::101105@nelnet.net::2d8f5fe1-50e3-4992-a720-1327d581bd08" providerId="AD" clId="Web-{D862E479-2352-47E3-8C43-943D3A640159}" dt="2021-07-23T17:05:07.010" v="0"/>
      <pc:docMkLst>
        <pc:docMk/>
      </pc:docMkLst>
      <pc:sldChg chg="new">
        <pc:chgData name="McCashland, Noah" userId="S::101105@nelnet.net::2d8f5fe1-50e3-4992-a720-1327d581bd08" providerId="AD" clId="Web-{D862E479-2352-47E3-8C43-943D3A640159}" dt="2021-07-23T17:05:07.010" v="0"/>
        <pc:sldMkLst>
          <pc:docMk/>
          <pc:sldMk cId="4176982077" sldId="257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794920-A246-4C2A-B90E-C1EAAAAA636E}" type="datetimeFigureOut">
              <a:rPr lang="en-US" smtClean="0"/>
              <a:t>07/23/2021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441CE7-A7A1-49A3-B907-B5B6EBAA2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551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Tommy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441CE7-A7A1-49A3-B907-B5B6EBAA269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828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Tommy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441CE7-A7A1-49A3-B907-B5B6EBAA26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054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Noah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441CE7-A7A1-49A3-B907-B5B6EBAA269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924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Sophia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441CE7-A7A1-49A3-B907-B5B6EBAA269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0485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Adron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441CE7-A7A1-49A3-B907-B5B6EBAA269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8721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Gianni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441CE7-A7A1-49A3-B907-B5B6EBAA269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548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F4A8B-6B17-47B5-9969-AA8D01E7E8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39842D-18B5-4A00-A485-75E9097DC5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609FF-EFD8-458B-A020-4BE455D54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6DA60-16D1-4F81-9049-EC3433E810CF}" type="datetime1">
              <a:rPr lang="en-US" smtClean="0"/>
              <a:t>07/23/2021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00D8E-3103-4902-91AC-0D3ECA422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21444-9D6B-4B01-A079-0BBDDFA7B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2B482-5CBF-493B-BCC6-0A06171F9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679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86BED-2EBC-4D4E-9A46-081A82547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060308-7FBA-4320-BE0C-A6B5D878A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E0163-4A49-473C-9B30-8D476F38B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CF14A-A6D9-4EAB-A082-5074BB1D2E25}" type="datetime1">
              <a:rPr lang="en-US" smtClean="0"/>
              <a:t>07/23/2021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AE4E8B-5786-4DBF-84D4-19F020879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070BDD-6D1A-4957-A712-5C489539A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2B482-5CBF-493B-BCC6-0A06171F9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563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01EF60-751E-4517-83DF-9332C0D777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DEB812-303B-40C3-8EAC-BDEA89E27B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A8BB5-9894-40E7-9670-C59C4FDF9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ACBAD-A7BC-4DF4-98CE-23DD059B83C3}" type="datetime1">
              <a:rPr lang="en-US" smtClean="0"/>
              <a:t>07/23/2021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4B0B7-5728-4B3D-B692-96A3044FB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D76B7C-9B1B-4BF8-A091-54DC7952D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2B482-5CBF-493B-BCC6-0A06171F9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591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9FB48-F195-4C24-AF16-F699DC5A4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4A6DC-3708-462E-A82D-C27697962B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AA47B4-4617-44D6-B612-2CDD5D78F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84721-9AEC-401F-81D5-C7A2FD693269}" type="datetime1">
              <a:rPr lang="en-US" smtClean="0"/>
              <a:t>07/23/2021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F70D05-609C-43C4-B8A7-77910A4E3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749B4-27BC-4494-B693-DC59ADF88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2B482-5CBF-493B-BCC6-0A06171F9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681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85689-6746-4304-8C39-38082F176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FE527A-A6FA-45DE-9420-420840EE55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9275E6-7BE0-4C0A-8581-6B562DB37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38FEA-85F7-464E-8FC3-FEFC7DC34BE3}" type="datetime1">
              <a:rPr lang="en-US" smtClean="0"/>
              <a:t>07/23/2021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2A319-418D-4268-9A9C-EDF909716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17E50-FD87-4191-84A8-18B5A0E0F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2B482-5CBF-493B-BCC6-0A06171F9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880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5705E-06BC-48F3-84C7-02175AC1B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7F492-C5CA-41A7-9D96-9C6B7C13BB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89374B-5551-4D62-BC76-F853B175AC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D58A58-A061-4F7A-8311-35CA82331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361C6-6AAE-4FAD-8521-434CA25D1E57}" type="datetime1">
              <a:rPr lang="en-US" smtClean="0"/>
              <a:t>07/23/2021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F8668E-DE41-4880-9A10-743C1FCC6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FEBE8B-EE84-429A-8A30-567F80B59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2B482-5CBF-493B-BCC6-0A06171F9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535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A7526-B529-4D17-94CA-055451522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B1E82-3ECE-4BF3-A0C9-817FC63DF2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8B56A0-24F4-4529-99D0-88063DB4D0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FB5291-7BFE-4855-9D86-E01B287B13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0CDB5B-E511-4FAD-9C6C-E76754F806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624A00-37B1-4580-B10A-C633B2989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A891C-772D-4E6D-A8D8-B26C99742A7F}" type="datetime1">
              <a:rPr lang="en-US" smtClean="0"/>
              <a:t>07/23/2021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667BA1-C308-4225-969F-84EE011AE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D8CA89-DAF3-4FEB-8D44-943CA3896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2B482-5CBF-493B-BCC6-0A06171F9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689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A61EC-5018-4741-91B2-590130956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685579-9FD2-420B-98FE-3BB430DE1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1282E-32AD-49C9-9D15-43337312CF9D}" type="datetime1">
              <a:rPr lang="en-US" smtClean="0"/>
              <a:t>07/23/2021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116F4C-17E8-4186-959A-B4EF99F5D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8C8158-BCEF-4D15-877E-48BA46FCB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2B482-5CBF-493B-BCC6-0A06171F9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094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A139C3-F0AD-4D0C-B3FF-5D59CA3C4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AC169-026B-4CA4-B07D-0E83EB054F8C}" type="datetime1">
              <a:rPr lang="en-US" smtClean="0"/>
              <a:t>07/23/2021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0D210B-46A9-4108-95B8-03D0594DB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C751CE-E40B-464E-A618-E4491C8AC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2B482-5CBF-493B-BCC6-0A06171F9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626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F4394-555F-437F-9380-3833908B2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81AF2-0637-4D9B-B9E3-B1DE4D2587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261B1C-B9DA-4504-B6BD-1F6AF5038E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2DD986-1E2A-4933-A0A6-43F902EB6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A78A9-2C12-4ABB-96F6-000C5739D7B2}" type="datetime1">
              <a:rPr lang="en-US" smtClean="0"/>
              <a:t>07/23/2021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537A1A-D46B-4F47-B2C5-24121E2C3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80E173-9F25-4BD8-8C45-42DF12754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2B482-5CBF-493B-BCC6-0A06171F9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174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05DB6-0252-497E-B1C9-3D4AF88E4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11F4FB-B199-4469-853F-E271DF0178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A963E2-E092-4E4D-B8CB-B000153056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6D4F0C-6C22-4334-ACCE-C6B9B85D6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C34B2-961E-44B1-8AE8-902977C0D429}" type="datetime1">
              <a:rPr lang="en-US" smtClean="0"/>
              <a:t>07/23/2021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DFAF6-C669-44D6-AA67-7493E904A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00B411-A4FE-484C-8820-50EC930DF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2B482-5CBF-493B-BCC6-0A06171F9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456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EBEA1F-3C6F-4A62-A16D-4E501A73D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2AFB6-3F2E-40EB-B0AA-A7AB2E8B9F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78757E-8689-4111-8040-79D9AC196F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EEC620-75E0-44F6-B5A9-E9032B8B7AF2}" type="datetime1">
              <a:rPr lang="en-US" smtClean="0"/>
              <a:t>07/23/2021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6295C-10FB-45C4-88EF-C733377C2D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611D6C-726B-4CF5-BA39-7E5FE0124D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2B482-5CBF-493B-BCC6-0A06171F9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676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7A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4D7B2-82AB-438E-8735-F6168AE817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  <a:latin typeface="Gotham"/>
              </a:rPr>
              <a:t>Campus Key Hackathon:</a:t>
            </a:r>
            <a:br>
              <a:rPr lang="en-US">
                <a:latin typeface="Gotham"/>
              </a:rPr>
            </a:br>
            <a:r>
              <a:rPr lang="en-US">
                <a:solidFill>
                  <a:schemeClr val="bg1"/>
                </a:solidFill>
                <a:latin typeface="Gotham"/>
              </a:rPr>
              <a:t>On Campus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FFDC2D-5D75-4961-AB08-825C73E34F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05878" y="3611368"/>
            <a:ext cx="6780244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bg1"/>
                </a:solidFill>
                <a:latin typeface="Gotham"/>
              </a:rPr>
              <a:t>Tommy Braccia, Sophia </a:t>
            </a:r>
            <a:r>
              <a:rPr lang="en-US" err="1">
                <a:solidFill>
                  <a:schemeClr val="bg1"/>
                </a:solidFill>
                <a:latin typeface="Gotham"/>
              </a:rPr>
              <a:t>Chaltas</a:t>
            </a:r>
            <a:r>
              <a:rPr lang="en-US">
                <a:solidFill>
                  <a:schemeClr val="bg1"/>
                </a:solidFill>
                <a:latin typeface="Gotham"/>
              </a:rPr>
              <a:t>, Noah </a:t>
            </a:r>
            <a:r>
              <a:rPr lang="en-US" err="1">
                <a:solidFill>
                  <a:schemeClr val="bg1"/>
                </a:solidFill>
                <a:latin typeface="Gotham"/>
              </a:rPr>
              <a:t>McCashland</a:t>
            </a:r>
            <a:r>
              <a:rPr lang="en-US">
                <a:solidFill>
                  <a:schemeClr val="bg1"/>
                </a:solidFill>
                <a:latin typeface="Gotham"/>
              </a:rPr>
              <a:t>, Adron Nguyen, Gianni Young</a:t>
            </a:r>
          </a:p>
        </p:txBody>
      </p:sp>
      <p:pic>
        <p:nvPicPr>
          <p:cNvPr id="4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0DC33BBE-D31D-4169-9ABB-5445A1BAF4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5876828"/>
            <a:ext cx="2743200" cy="84464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2999B8-1128-4157-AA52-31E0CAA6B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2B482-5CBF-493B-BCC6-0A06171F9725}" type="slidenum">
              <a:rPr lang="en-US" smtClean="0">
                <a:solidFill>
                  <a:schemeClr val="bg1"/>
                </a:solidFill>
              </a:rPr>
              <a:t>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387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5F5AF-259F-483B-96DE-9208FD044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337AB7"/>
                </a:solidFill>
                <a:latin typeface="Gotham"/>
              </a:rPr>
              <a:t>What is On Campus?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3CCF6C-1A48-4210-A1C7-45B7EC070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672478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337AB7"/>
                </a:solidFill>
                <a:latin typeface="Gotham"/>
                <a:cs typeface="Calibri"/>
              </a:rPr>
              <a:t>On Campus is a suite of tools that assists students while they are on campus.</a:t>
            </a:r>
          </a:p>
          <a:p>
            <a:r>
              <a:rPr lang="en-US">
                <a:solidFill>
                  <a:srgbClr val="337AB7"/>
                </a:solidFill>
                <a:latin typeface="Gotham"/>
                <a:cs typeface="Calibri"/>
              </a:rPr>
              <a:t>It is a centralized place for students to see the current status of their campus facilities and get assistance when needed</a:t>
            </a:r>
          </a:p>
          <a:p>
            <a:r>
              <a:rPr lang="en-US">
                <a:solidFill>
                  <a:srgbClr val="337AB7"/>
                </a:solidFill>
                <a:latin typeface="Gotham"/>
                <a:cs typeface="Calibri"/>
              </a:rPr>
              <a:t>Our currently proposed features include Security and Capacity</a:t>
            </a:r>
            <a:endParaRPr lang="en-US"/>
          </a:p>
          <a:p>
            <a:endParaRPr lang="en-US">
              <a:solidFill>
                <a:srgbClr val="337AB7"/>
              </a:solidFill>
              <a:latin typeface="Gotham"/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3BF126-4EF4-4A06-9302-1B82962225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7306" y="887281"/>
            <a:ext cx="2347646" cy="508343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488F3D-2B38-4E9A-A206-4B2A8E2AA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2B482-5CBF-493B-BCC6-0A06171F9725}" type="slidenum">
              <a:rPr lang="en-US" smtClean="0"/>
              <a:t>2</a:t>
            </a:fld>
            <a:endParaRPr lang="en-US"/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46D43D3-ACFC-4054-89B8-467CDF3C6F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0759" y="6413828"/>
            <a:ext cx="813606" cy="25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982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5F5AF-259F-483B-96DE-9208FD044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CC0000"/>
                </a:solidFill>
                <a:latin typeface="Gotham"/>
              </a:rPr>
              <a:t>Security Screen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3CCF6C-1A48-4210-A1C7-45B7EC070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48199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CC0000"/>
                </a:solidFill>
                <a:latin typeface="Gotham"/>
              </a:rPr>
              <a:t>Large SOS button for students to use in case of an emergency</a:t>
            </a:r>
          </a:p>
          <a:p>
            <a:r>
              <a:rPr lang="en-US">
                <a:solidFill>
                  <a:srgbClr val="CC0000"/>
                </a:solidFill>
                <a:latin typeface="Gotham"/>
              </a:rPr>
              <a:t>Students can add emergency contacts to be notified when the SOS button is pressed</a:t>
            </a:r>
          </a:p>
          <a:p>
            <a:r>
              <a:rPr lang="en-US">
                <a:solidFill>
                  <a:srgbClr val="CC0000"/>
                </a:solidFill>
                <a:latin typeface="Gotham"/>
              </a:rPr>
              <a:t>Campus police will be notified when the SOS button is pressed</a:t>
            </a:r>
          </a:p>
          <a:p>
            <a:r>
              <a:rPr lang="en-US">
                <a:solidFill>
                  <a:srgbClr val="CC0000"/>
                </a:solidFill>
                <a:latin typeface="Gotham"/>
              </a:rPr>
              <a:t>Students can see their proximity to their contacts and police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D20FF-48A8-4FDB-9EA7-87578544B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2B482-5CBF-493B-BCC6-0A06171F9725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DC3A03A2-17D3-48EC-AC33-7B4FAE4042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0759" y="6413828"/>
            <a:ext cx="813606" cy="250167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C9103006-9A2E-4799-A678-D0A6BACDDE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1233" y="933564"/>
            <a:ext cx="2981939" cy="5114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26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5F5AF-259F-483B-96DE-9208FD044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337AB7"/>
                </a:solidFill>
                <a:latin typeface="Gotham"/>
              </a:rPr>
              <a:t>Capacity Screen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3CCF6C-1A48-4210-A1C7-45B7EC070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28032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337AB7"/>
                </a:solidFill>
                <a:latin typeface="Gotham"/>
                <a:cs typeface="Calibri"/>
              </a:rPr>
              <a:t>Shows the current capacity of multiple different locations around campus</a:t>
            </a:r>
          </a:p>
          <a:p>
            <a:pPr lvl="1"/>
            <a:r>
              <a:rPr lang="en-US" dirty="0">
                <a:solidFill>
                  <a:srgbClr val="337AB7"/>
                </a:solidFill>
                <a:latin typeface="Gotham"/>
                <a:cs typeface="Calibri"/>
              </a:rPr>
              <a:t>Gyms</a:t>
            </a:r>
          </a:p>
          <a:p>
            <a:pPr lvl="1"/>
            <a:r>
              <a:rPr lang="en-US" dirty="0">
                <a:solidFill>
                  <a:srgbClr val="337AB7"/>
                </a:solidFill>
                <a:latin typeface="Gotham"/>
                <a:cs typeface="Calibri"/>
              </a:rPr>
              <a:t>Dining Halls</a:t>
            </a:r>
          </a:p>
          <a:p>
            <a:pPr lvl="1"/>
            <a:r>
              <a:rPr lang="en-US" dirty="0">
                <a:solidFill>
                  <a:srgbClr val="337AB7"/>
                </a:solidFill>
                <a:latin typeface="Gotham"/>
                <a:cs typeface="Calibri"/>
              </a:rPr>
              <a:t>Parking lots/garages</a:t>
            </a:r>
          </a:p>
          <a:p>
            <a:r>
              <a:rPr lang="en-US" dirty="0">
                <a:solidFill>
                  <a:srgbClr val="337AB7"/>
                </a:solidFill>
                <a:latin typeface="Gotham"/>
                <a:cs typeface="Calibri"/>
              </a:rPr>
              <a:t>Capacity bar inspired by a fitness application capacity tracker</a:t>
            </a:r>
          </a:p>
          <a:p>
            <a:r>
              <a:rPr lang="en-US" dirty="0">
                <a:solidFill>
                  <a:srgbClr val="337AB7"/>
                </a:solidFill>
                <a:latin typeface="Gotham"/>
                <a:cs typeface="Calibri"/>
              </a:rPr>
              <a:t>Bar graph shows the current capacity and expected capacity over the next four hours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3341E1-422B-45CB-A620-E41C31AB1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2B482-5CBF-493B-BCC6-0A06171F9725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39A93405-6D2A-45B5-BD66-75A5254791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0759" y="6413828"/>
            <a:ext cx="813606" cy="250167"/>
          </a:xfrm>
          <a:prstGeom prst="rect">
            <a:avLst/>
          </a:prstGeom>
        </p:spPr>
      </p:pic>
      <p:pic>
        <p:nvPicPr>
          <p:cNvPr id="6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9FE6E1C-FB1F-4479-87FE-3AB8F5450E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7548" y="878810"/>
            <a:ext cx="2880616" cy="510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807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BA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9845B-AA94-4E3E-B0E5-7F8F00961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sz="6600" b="1">
                <a:solidFill>
                  <a:schemeClr val="bg1"/>
                </a:solidFill>
                <a:latin typeface="Gotham"/>
              </a:rPr>
              <a:t>DEMO</a:t>
            </a:r>
            <a:endParaRPr lang="en-US" b="1">
              <a:solidFill>
                <a:schemeClr val="bg1"/>
              </a:solidFill>
              <a:latin typeface="Gotham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E4B4C11-BA83-4C2B-B921-5D021E4CA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2B482-5CBF-493B-BCC6-0A06171F9725}" type="slidenum">
              <a:rPr lang="en-US" smtClean="0">
                <a:solidFill>
                  <a:schemeClr val="bg1"/>
                </a:solidFill>
              </a:rPr>
              <a:t>5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E5BE1352-D5F0-412B-9010-4C5B2853D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3755" y="6400195"/>
            <a:ext cx="901038" cy="27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899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5F5AF-259F-483B-96DE-9208FD044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337AB7"/>
                </a:solidFill>
                <a:latin typeface="Gotham"/>
              </a:rPr>
              <a:t>Future 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3CCF6C-1A48-4210-A1C7-45B7EC0706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337AB7"/>
                </a:solidFill>
                <a:latin typeface="Gotham"/>
                <a:cs typeface="Calibri"/>
              </a:rPr>
              <a:t>Build a backend with database</a:t>
            </a:r>
            <a:endParaRPr lang="en-US" dirty="0">
              <a:latin typeface="Gotham"/>
            </a:endParaRPr>
          </a:p>
          <a:p>
            <a:r>
              <a:rPr lang="en-US" dirty="0">
                <a:solidFill>
                  <a:srgbClr val="337AB7"/>
                </a:solidFill>
                <a:latin typeface="Gotham"/>
                <a:cs typeface="Calibri"/>
              </a:rPr>
              <a:t>Optimize UI/UX on both Android and iOS</a:t>
            </a:r>
          </a:p>
          <a:p>
            <a:r>
              <a:rPr lang="en-US" dirty="0">
                <a:solidFill>
                  <a:srgbClr val="337AB7"/>
                </a:solidFill>
                <a:latin typeface="Gotham"/>
                <a:cs typeface="Calibri"/>
              </a:rPr>
              <a:t>Add capacity for laundry machines in dorm buildings, entertainment centers, etc.</a:t>
            </a:r>
          </a:p>
          <a:p>
            <a:r>
              <a:rPr lang="en-US" dirty="0">
                <a:solidFill>
                  <a:srgbClr val="337AB7"/>
                </a:solidFill>
                <a:latin typeface="Gotham"/>
                <a:cs typeface="Calibri"/>
              </a:rPr>
              <a:t>Add a timer before activating SOS mode in case of accidental touches</a:t>
            </a:r>
          </a:p>
          <a:p>
            <a:r>
              <a:rPr lang="en-US" dirty="0">
                <a:solidFill>
                  <a:srgbClr val="337AB7"/>
                </a:solidFill>
                <a:latin typeface="Gotham"/>
                <a:cs typeface="Calibri"/>
              </a:rPr>
              <a:t>Pressing the SOS button will turn on the flashlight or call </a:t>
            </a:r>
          </a:p>
          <a:p>
            <a:r>
              <a:rPr lang="en-US" dirty="0">
                <a:solidFill>
                  <a:srgbClr val="337AB7"/>
                </a:solidFill>
                <a:latin typeface="Gotham"/>
                <a:cs typeface="Calibri"/>
              </a:rPr>
              <a:t>View the building hours for libraries, dining halls, gyms, etc.</a:t>
            </a:r>
          </a:p>
          <a:p>
            <a:endParaRPr lang="en-US" dirty="0">
              <a:solidFill>
                <a:srgbClr val="337AB7"/>
              </a:solidFill>
              <a:latin typeface="Gotham"/>
              <a:cs typeface="Calibri"/>
            </a:endParaRPr>
          </a:p>
          <a:p>
            <a:endParaRPr lang="en-US" dirty="0">
              <a:solidFill>
                <a:srgbClr val="337AB7"/>
              </a:solidFill>
              <a:latin typeface="Gotham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148E3F-975D-4144-B88C-F11138243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2B482-5CBF-493B-BCC6-0A06171F9725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D1667A1-A809-44B9-86D8-9BD97E189C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0759" y="6413828"/>
            <a:ext cx="813606" cy="25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06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248</Words>
  <Application>Microsoft Office PowerPoint</Application>
  <PresentationFormat>Widescreen</PresentationFormat>
  <Paragraphs>44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Gotham</vt:lpstr>
      <vt:lpstr>Office Theme</vt:lpstr>
      <vt:lpstr>Campus Key Hackathon: On Campus</vt:lpstr>
      <vt:lpstr>What is On Campus?</vt:lpstr>
      <vt:lpstr>Security Screen</vt:lpstr>
      <vt:lpstr>Capacity Screen</vt:lpstr>
      <vt:lpstr>DEMO</vt:lpstr>
      <vt:lpstr>Future Direction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 Campus</dc:title>
  <dc:creator>Sophia</dc:creator>
  <cp:lastModifiedBy>Chaltas, Sophia</cp:lastModifiedBy>
  <cp:revision>1</cp:revision>
  <dcterms:created xsi:type="dcterms:W3CDTF">2021-07-23T17:03:47Z</dcterms:created>
  <dcterms:modified xsi:type="dcterms:W3CDTF">2021-07-23T18:51:55Z</dcterms:modified>
</cp:coreProperties>
</file>

<file path=docProps/thumbnail.jpeg>
</file>